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5A7C0-8E11-43DB-A063-7F7D8D70DC9A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F97FFA-8092-4E87-989D-6C026246D025}">
      <dgm:prSet phldrT="[Text]"/>
      <dgm:spPr/>
      <dgm:t>
        <a:bodyPr/>
        <a:lstStyle/>
        <a:p>
          <a:r>
            <a:rPr lang="en-US" dirty="0" smtClean="0"/>
            <a:t>Main Board</a:t>
          </a:r>
        </a:p>
        <a:p>
          <a:r>
            <a:rPr lang="en-US" dirty="0" smtClean="0"/>
            <a:t>Director, Co-Director, Treasurer, and  Secretary</a:t>
          </a:r>
          <a:endParaRPr lang="en-US" dirty="0"/>
        </a:p>
      </dgm:t>
    </dgm:pt>
    <dgm:pt modelId="{312724EB-3D23-4D73-AA15-ABD83AED985C}" type="parTrans" cxnId="{D2E2EE31-74B6-471B-9C21-3E14A69F713B}">
      <dgm:prSet/>
      <dgm:spPr/>
      <dgm:t>
        <a:bodyPr/>
        <a:lstStyle/>
        <a:p>
          <a:endParaRPr lang="en-US"/>
        </a:p>
      </dgm:t>
    </dgm:pt>
    <dgm:pt modelId="{89CC9D36-448C-48D0-84D4-35A3199C5E48}" type="sibTrans" cxnId="{D2E2EE31-74B6-471B-9C21-3E14A69F713B}">
      <dgm:prSet/>
      <dgm:spPr/>
      <dgm:t>
        <a:bodyPr/>
        <a:lstStyle/>
        <a:p>
          <a:endParaRPr lang="en-US"/>
        </a:p>
      </dgm:t>
    </dgm:pt>
    <dgm:pt modelId="{7CDEDEC6-B096-4F45-AEBF-66F2913AA45A}" type="asst">
      <dgm:prSet phldrT="[Text]"/>
      <dgm:spPr/>
      <dgm:t>
        <a:bodyPr/>
        <a:lstStyle/>
        <a:p>
          <a:r>
            <a:rPr lang="en-US" dirty="0" smtClean="0"/>
            <a:t>Head of Departments</a:t>
          </a:r>
        </a:p>
        <a:p>
          <a:r>
            <a:rPr lang="en-US" dirty="0" smtClean="0"/>
            <a:t>Running/Fitness, Soccer, and Ski/Snowboarding</a:t>
          </a:r>
          <a:endParaRPr lang="en-US" dirty="0"/>
        </a:p>
      </dgm:t>
    </dgm:pt>
    <dgm:pt modelId="{9CADDEE2-5005-4563-BEF1-4F947BBE46F1}" type="parTrans" cxnId="{6632B1E3-3AEF-467E-BC82-5A3127FC4360}">
      <dgm:prSet/>
      <dgm:spPr/>
      <dgm:t>
        <a:bodyPr/>
        <a:lstStyle/>
        <a:p>
          <a:endParaRPr lang="en-US"/>
        </a:p>
      </dgm:t>
    </dgm:pt>
    <dgm:pt modelId="{515F632B-360C-45CD-9AEB-9C9728F2B620}" type="sibTrans" cxnId="{6632B1E3-3AEF-467E-BC82-5A3127FC4360}">
      <dgm:prSet/>
      <dgm:spPr/>
      <dgm:t>
        <a:bodyPr/>
        <a:lstStyle/>
        <a:p>
          <a:endParaRPr lang="en-US"/>
        </a:p>
      </dgm:t>
    </dgm:pt>
    <dgm:pt modelId="{6395F7FA-A855-4F92-8ABA-6ECD31C5BDD8}">
      <dgm:prSet/>
      <dgm:spPr/>
      <dgm:t>
        <a:bodyPr/>
        <a:lstStyle/>
        <a:p>
          <a:r>
            <a:rPr lang="en-US" dirty="0" smtClean="0"/>
            <a:t>Board Members of the Department (optional)</a:t>
          </a:r>
          <a:endParaRPr lang="en-US" dirty="0"/>
        </a:p>
      </dgm:t>
    </dgm:pt>
    <dgm:pt modelId="{03741EBF-D51A-4C03-B46D-1682D9B4006B}" type="parTrans" cxnId="{214B171C-6B10-4D9B-8058-C931D4251494}">
      <dgm:prSet/>
      <dgm:spPr/>
      <dgm:t>
        <a:bodyPr/>
        <a:lstStyle/>
        <a:p>
          <a:endParaRPr lang="en-US"/>
        </a:p>
      </dgm:t>
    </dgm:pt>
    <dgm:pt modelId="{DC30F90A-2B70-4DED-AEF5-7F3F8AA15276}" type="sibTrans" cxnId="{214B171C-6B10-4D9B-8058-C931D4251494}">
      <dgm:prSet/>
      <dgm:spPr/>
      <dgm:t>
        <a:bodyPr/>
        <a:lstStyle/>
        <a:p>
          <a:endParaRPr lang="en-US"/>
        </a:p>
      </dgm:t>
    </dgm:pt>
    <dgm:pt modelId="{21FEFB86-5C59-4809-A945-BF4A14EE46ED}" type="pres">
      <dgm:prSet presAssocID="{EC65A7C0-8E11-43DB-A063-7F7D8D70DC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F529C1C-0173-485A-AB56-6249F30573A9}" type="pres">
      <dgm:prSet presAssocID="{60F97FFA-8092-4E87-989D-6C026246D025}" presName="hierRoot1" presStyleCnt="0">
        <dgm:presLayoutVars>
          <dgm:hierBranch val="init"/>
        </dgm:presLayoutVars>
      </dgm:prSet>
      <dgm:spPr/>
    </dgm:pt>
    <dgm:pt modelId="{37F54534-66BD-44CC-B1C0-1F28CDDB3786}" type="pres">
      <dgm:prSet presAssocID="{60F97FFA-8092-4E87-989D-6C026246D025}" presName="rootComposite1" presStyleCnt="0"/>
      <dgm:spPr/>
    </dgm:pt>
    <dgm:pt modelId="{8E3D9059-14FD-4E49-AE6B-5CE80BA85910}" type="pres">
      <dgm:prSet presAssocID="{60F97FFA-8092-4E87-989D-6C026246D025}" presName="rootText1" presStyleLbl="node0" presStyleIdx="0" presStyleCnt="1" custScaleX="300847" custScaleY="95704" custLinFactNeighborX="-52090" custLinFactNeighborY="-40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49012C-6E19-4639-B6A7-27588717CDE6}" type="pres">
      <dgm:prSet presAssocID="{60F97FFA-8092-4E87-989D-6C026246D025}" presName="rootConnector1" presStyleLbl="node1" presStyleIdx="0" presStyleCnt="0"/>
      <dgm:spPr/>
    </dgm:pt>
    <dgm:pt modelId="{109CBCA5-4EB0-4BDD-9723-B6D551F47179}" type="pres">
      <dgm:prSet presAssocID="{60F97FFA-8092-4E87-989D-6C026246D025}" presName="hierChild2" presStyleCnt="0"/>
      <dgm:spPr/>
    </dgm:pt>
    <dgm:pt modelId="{BA42F4B8-133B-4342-97DE-3A40FF51F2E7}" type="pres">
      <dgm:prSet presAssocID="{60F97FFA-8092-4E87-989D-6C026246D025}" presName="hierChild3" presStyleCnt="0"/>
      <dgm:spPr/>
    </dgm:pt>
    <dgm:pt modelId="{5B68373A-4D8B-455D-9979-4F5BBBA7B3D2}" type="pres">
      <dgm:prSet presAssocID="{9CADDEE2-5005-4563-BEF1-4F947BBE46F1}" presName="Name111" presStyleLbl="parChTrans1D2" presStyleIdx="0" presStyleCnt="1"/>
      <dgm:spPr/>
    </dgm:pt>
    <dgm:pt modelId="{929D7629-0174-4066-9A7B-2D67714E82E4}" type="pres">
      <dgm:prSet presAssocID="{7CDEDEC6-B096-4F45-AEBF-66F2913AA45A}" presName="hierRoot3" presStyleCnt="0">
        <dgm:presLayoutVars>
          <dgm:hierBranch val="init"/>
        </dgm:presLayoutVars>
      </dgm:prSet>
      <dgm:spPr/>
    </dgm:pt>
    <dgm:pt modelId="{FEA80539-044B-419E-BFF2-DC513C504310}" type="pres">
      <dgm:prSet presAssocID="{7CDEDEC6-B096-4F45-AEBF-66F2913AA45A}" presName="rootComposite3" presStyleCnt="0"/>
      <dgm:spPr/>
    </dgm:pt>
    <dgm:pt modelId="{FCC37246-CB64-4FB2-A61C-AAEC682CCC57}" type="pres">
      <dgm:prSet presAssocID="{7CDEDEC6-B096-4F45-AEBF-66F2913AA45A}" presName="rootText3" presStyleLbl="asst1" presStyleIdx="0" presStyleCnt="1" custScaleX="266686" custScaleY="58665" custLinFactNeighborX="12413" custLinFactNeighborY="-32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AD4814-E0F1-4947-9FFA-76F3777D753C}" type="pres">
      <dgm:prSet presAssocID="{7CDEDEC6-B096-4F45-AEBF-66F2913AA45A}" presName="rootConnector3" presStyleLbl="asst1" presStyleIdx="0" presStyleCnt="1"/>
      <dgm:spPr/>
    </dgm:pt>
    <dgm:pt modelId="{61FBDF0F-6247-4114-A909-69688D236E20}" type="pres">
      <dgm:prSet presAssocID="{7CDEDEC6-B096-4F45-AEBF-66F2913AA45A}" presName="hierChild6" presStyleCnt="0"/>
      <dgm:spPr/>
    </dgm:pt>
    <dgm:pt modelId="{24C487D0-1A9D-48A7-8E3B-8E4096703F1B}" type="pres">
      <dgm:prSet presAssocID="{03741EBF-D51A-4C03-B46D-1682D9B4006B}" presName="Name37" presStyleLbl="parChTrans1D3" presStyleIdx="0" presStyleCnt="1"/>
      <dgm:spPr/>
    </dgm:pt>
    <dgm:pt modelId="{F837A09A-A4F2-469A-BD19-DA67F35BEE34}" type="pres">
      <dgm:prSet presAssocID="{6395F7FA-A855-4F92-8ABA-6ECD31C5BDD8}" presName="hierRoot2" presStyleCnt="0">
        <dgm:presLayoutVars>
          <dgm:hierBranch val="init"/>
        </dgm:presLayoutVars>
      </dgm:prSet>
      <dgm:spPr/>
    </dgm:pt>
    <dgm:pt modelId="{32E42145-9A55-48F5-8E31-241EFF727D3E}" type="pres">
      <dgm:prSet presAssocID="{6395F7FA-A855-4F92-8ABA-6ECD31C5BDD8}" presName="rootComposite" presStyleCnt="0"/>
      <dgm:spPr/>
    </dgm:pt>
    <dgm:pt modelId="{79BEC214-DF8E-402A-B264-D2938A6ADE3E}" type="pres">
      <dgm:prSet presAssocID="{6395F7FA-A855-4F92-8ABA-6ECD31C5BDD8}" presName="rootText" presStyleLbl="node3" presStyleIdx="0" presStyleCnt="1" custLinFactNeighborX="-99290" custLinFactNeighborY="-18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8964CB-C862-4890-B31F-8410671BCE92}" type="pres">
      <dgm:prSet presAssocID="{6395F7FA-A855-4F92-8ABA-6ECD31C5BDD8}" presName="rootConnector" presStyleLbl="node3" presStyleIdx="0" presStyleCnt="1"/>
      <dgm:spPr/>
    </dgm:pt>
    <dgm:pt modelId="{82909A4F-3F15-4FF8-82D7-E69B732EC131}" type="pres">
      <dgm:prSet presAssocID="{6395F7FA-A855-4F92-8ABA-6ECD31C5BDD8}" presName="hierChild4" presStyleCnt="0"/>
      <dgm:spPr/>
    </dgm:pt>
    <dgm:pt modelId="{A074F385-F52C-4B08-BA7F-8A8ECC7B8D5D}" type="pres">
      <dgm:prSet presAssocID="{6395F7FA-A855-4F92-8ABA-6ECD31C5BDD8}" presName="hierChild5" presStyleCnt="0"/>
      <dgm:spPr/>
    </dgm:pt>
    <dgm:pt modelId="{B660CDF4-35F8-4CBE-B378-AB2D99AC8C7B}" type="pres">
      <dgm:prSet presAssocID="{7CDEDEC6-B096-4F45-AEBF-66F2913AA45A}" presName="hierChild7" presStyleCnt="0"/>
      <dgm:spPr/>
    </dgm:pt>
  </dgm:ptLst>
  <dgm:cxnLst>
    <dgm:cxn modelId="{20FE0AF9-43F9-4C99-96E3-09594218D3F2}" type="presOf" srcId="{60F97FFA-8092-4E87-989D-6C026246D025}" destId="{2449012C-6E19-4639-B6A7-27588717CDE6}" srcOrd="1" destOrd="0" presId="urn:microsoft.com/office/officeart/2005/8/layout/orgChart1"/>
    <dgm:cxn modelId="{D48AB4D7-6BCF-4C31-A702-2090CC520EE2}" type="presOf" srcId="{7CDEDEC6-B096-4F45-AEBF-66F2913AA45A}" destId="{8FAD4814-E0F1-4947-9FFA-76F3777D753C}" srcOrd="1" destOrd="0" presId="urn:microsoft.com/office/officeart/2005/8/layout/orgChart1"/>
    <dgm:cxn modelId="{D2E2EE31-74B6-471B-9C21-3E14A69F713B}" srcId="{EC65A7C0-8E11-43DB-A063-7F7D8D70DC9A}" destId="{60F97FFA-8092-4E87-989D-6C026246D025}" srcOrd="0" destOrd="0" parTransId="{312724EB-3D23-4D73-AA15-ABD83AED985C}" sibTransId="{89CC9D36-448C-48D0-84D4-35A3199C5E48}"/>
    <dgm:cxn modelId="{531D57A6-4C01-42DA-8FE7-31A6412A209E}" type="presOf" srcId="{6395F7FA-A855-4F92-8ABA-6ECD31C5BDD8}" destId="{D08964CB-C862-4890-B31F-8410671BCE92}" srcOrd="1" destOrd="0" presId="urn:microsoft.com/office/officeart/2005/8/layout/orgChart1"/>
    <dgm:cxn modelId="{005AA05E-B1D4-4D18-BD9D-B8CCC2CAE1ED}" type="presOf" srcId="{7CDEDEC6-B096-4F45-AEBF-66F2913AA45A}" destId="{FCC37246-CB64-4FB2-A61C-AAEC682CCC57}" srcOrd="0" destOrd="0" presId="urn:microsoft.com/office/officeart/2005/8/layout/orgChart1"/>
    <dgm:cxn modelId="{05F0DF33-7150-428C-BDFC-982510831B88}" type="presOf" srcId="{EC65A7C0-8E11-43DB-A063-7F7D8D70DC9A}" destId="{21FEFB86-5C59-4809-A945-BF4A14EE46ED}" srcOrd="0" destOrd="0" presId="urn:microsoft.com/office/officeart/2005/8/layout/orgChart1"/>
    <dgm:cxn modelId="{C205C909-7DBE-444F-8D88-3719609E2AE8}" type="presOf" srcId="{60F97FFA-8092-4E87-989D-6C026246D025}" destId="{8E3D9059-14FD-4E49-AE6B-5CE80BA85910}" srcOrd="0" destOrd="0" presId="urn:microsoft.com/office/officeart/2005/8/layout/orgChart1"/>
    <dgm:cxn modelId="{214B171C-6B10-4D9B-8058-C931D4251494}" srcId="{7CDEDEC6-B096-4F45-AEBF-66F2913AA45A}" destId="{6395F7FA-A855-4F92-8ABA-6ECD31C5BDD8}" srcOrd="0" destOrd="0" parTransId="{03741EBF-D51A-4C03-B46D-1682D9B4006B}" sibTransId="{DC30F90A-2B70-4DED-AEF5-7F3F8AA15276}"/>
    <dgm:cxn modelId="{11EBF865-8CC1-4AAB-A05A-F6075EDC8632}" type="presOf" srcId="{9CADDEE2-5005-4563-BEF1-4F947BBE46F1}" destId="{5B68373A-4D8B-455D-9979-4F5BBBA7B3D2}" srcOrd="0" destOrd="0" presId="urn:microsoft.com/office/officeart/2005/8/layout/orgChart1"/>
    <dgm:cxn modelId="{B3E8894C-A698-4848-A376-1E458249F8A8}" type="presOf" srcId="{6395F7FA-A855-4F92-8ABA-6ECD31C5BDD8}" destId="{79BEC214-DF8E-402A-B264-D2938A6ADE3E}" srcOrd="0" destOrd="0" presId="urn:microsoft.com/office/officeart/2005/8/layout/orgChart1"/>
    <dgm:cxn modelId="{9D7F5686-B0F7-4209-AA92-9BFCA16EE835}" type="presOf" srcId="{03741EBF-D51A-4C03-B46D-1682D9B4006B}" destId="{24C487D0-1A9D-48A7-8E3B-8E4096703F1B}" srcOrd="0" destOrd="0" presId="urn:microsoft.com/office/officeart/2005/8/layout/orgChart1"/>
    <dgm:cxn modelId="{6632B1E3-3AEF-467E-BC82-5A3127FC4360}" srcId="{60F97FFA-8092-4E87-989D-6C026246D025}" destId="{7CDEDEC6-B096-4F45-AEBF-66F2913AA45A}" srcOrd="0" destOrd="0" parTransId="{9CADDEE2-5005-4563-BEF1-4F947BBE46F1}" sibTransId="{515F632B-360C-45CD-9AEB-9C9728F2B620}"/>
    <dgm:cxn modelId="{EF8FA64F-3593-4DFA-A7CC-F6CC0AECC802}" type="presParOf" srcId="{21FEFB86-5C59-4809-A945-BF4A14EE46ED}" destId="{FF529C1C-0173-485A-AB56-6249F30573A9}" srcOrd="0" destOrd="0" presId="urn:microsoft.com/office/officeart/2005/8/layout/orgChart1"/>
    <dgm:cxn modelId="{DBB2457B-E4E2-4BA5-AB55-82A129F6DE8D}" type="presParOf" srcId="{FF529C1C-0173-485A-AB56-6249F30573A9}" destId="{37F54534-66BD-44CC-B1C0-1F28CDDB3786}" srcOrd="0" destOrd="0" presId="urn:microsoft.com/office/officeart/2005/8/layout/orgChart1"/>
    <dgm:cxn modelId="{AE21AAC0-73AD-4FE0-8D9A-4AA44F06EC42}" type="presParOf" srcId="{37F54534-66BD-44CC-B1C0-1F28CDDB3786}" destId="{8E3D9059-14FD-4E49-AE6B-5CE80BA85910}" srcOrd="0" destOrd="0" presId="urn:microsoft.com/office/officeart/2005/8/layout/orgChart1"/>
    <dgm:cxn modelId="{8224CC9B-AC5F-433B-B63E-66F27BACC505}" type="presParOf" srcId="{37F54534-66BD-44CC-B1C0-1F28CDDB3786}" destId="{2449012C-6E19-4639-B6A7-27588717CDE6}" srcOrd="1" destOrd="0" presId="urn:microsoft.com/office/officeart/2005/8/layout/orgChart1"/>
    <dgm:cxn modelId="{0A57484F-C87D-4245-B2F4-541887086952}" type="presParOf" srcId="{FF529C1C-0173-485A-AB56-6249F30573A9}" destId="{109CBCA5-4EB0-4BDD-9723-B6D551F47179}" srcOrd="1" destOrd="0" presId="urn:microsoft.com/office/officeart/2005/8/layout/orgChart1"/>
    <dgm:cxn modelId="{17794B58-1EFD-45A1-979A-A8DD811CB6D8}" type="presParOf" srcId="{FF529C1C-0173-485A-AB56-6249F30573A9}" destId="{BA42F4B8-133B-4342-97DE-3A40FF51F2E7}" srcOrd="2" destOrd="0" presId="urn:microsoft.com/office/officeart/2005/8/layout/orgChart1"/>
    <dgm:cxn modelId="{3D70A06D-E851-4FFA-9E20-98CBAA63CFB3}" type="presParOf" srcId="{BA42F4B8-133B-4342-97DE-3A40FF51F2E7}" destId="{5B68373A-4D8B-455D-9979-4F5BBBA7B3D2}" srcOrd="0" destOrd="0" presId="urn:microsoft.com/office/officeart/2005/8/layout/orgChart1"/>
    <dgm:cxn modelId="{EA5EFEF1-3C2B-48F9-BF18-3FDFA816DB51}" type="presParOf" srcId="{BA42F4B8-133B-4342-97DE-3A40FF51F2E7}" destId="{929D7629-0174-4066-9A7B-2D67714E82E4}" srcOrd="1" destOrd="0" presId="urn:microsoft.com/office/officeart/2005/8/layout/orgChart1"/>
    <dgm:cxn modelId="{7BF64310-DE9A-40F9-820C-1ECB40696992}" type="presParOf" srcId="{929D7629-0174-4066-9A7B-2D67714E82E4}" destId="{FEA80539-044B-419E-BFF2-DC513C504310}" srcOrd="0" destOrd="0" presId="urn:microsoft.com/office/officeart/2005/8/layout/orgChart1"/>
    <dgm:cxn modelId="{87B426F7-B8A7-4424-AA4D-612EF9E3FF64}" type="presParOf" srcId="{FEA80539-044B-419E-BFF2-DC513C504310}" destId="{FCC37246-CB64-4FB2-A61C-AAEC682CCC57}" srcOrd="0" destOrd="0" presId="urn:microsoft.com/office/officeart/2005/8/layout/orgChart1"/>
    <dgm:cxn modelId="{FC007730-A25F-4BA3-9AAD-984D7DC3A3C3}" type="presParOf" srcId="{FEA80539-044B-419E-BFF2-DC513C504310}" destId="{8FAD4814-E0F1-4947-9FFA-76F3777D753C}" srcOrd="1" destOrd="0" presId="urn:microsoft.com/office/officeart/2005/8/layout/orgChart1"/>
    <dgm:cxn modelId="{BE6D5B3E-39D4-4848-94B0-060EBDF76677}" type="presParOf" srcId="{929D7629-0174-4066-9A7B-2D67714E82E4}" destId="{61FBDF0F-6247-4114-A909-69688D236E20}" srcOrd="1" destOrd="0" presId="urn:microsoft.com/office/officeart/2005/8/layout/orgChart1"/>
    <dgm:cxn modelId="{9A0CB6AE-967A-45F2-B4F1-562F3CCFD67B}" type="presParOf" srcId="{61FBDF0F-6247-4114-A909-69688D236E20}" destId="{24C487D0-1A9D-48A7-8E3B-8E4096703F1B}" srcOrd="0" destOrd="0" presId="urn:microsoft.com/office/officeart/2005/8/layout/orgChart1"/>
    <dgm:cxn modelId="{14655230-083C-4DA0-989E-92897A64FF38}" type="presParOf" srcId="{61FBDF0F-6247-4114-A909-69688D236E20}" destId="{F837A09A-A4F2-469A-BD19-DA67F35BEE34}" srcOrd="1" destOrd="0" presId="urn:microsoft.com/office/officeart/2005/8/layout/orgChart1"/>
    <dgm:cxn modelId="{8AB15B83-F83D-4BF6-B2D0-0C3A3BD2B7A7}" type="presParOf" srcId="{F837A09A-A4F2-469A-BD19-DA67F35BEE34}" destId="{32E42145-9A55-48F5-8E31-241EFF727D3E}" srcOrd="0" destOrd="0" presId="urn:microsoft.com/office/officeart/2005/8/layout/orgChart1"/>
    <dgm:cxn modelId="{562EF459-5625-42A4-9F0D-83E0B7D5C33D}" type="presParOf" srcId="{32E42145-9A55-48F5-8E31-241EFF727D3E}" destId="{79BEC214-DF8E-402A-B264-D2938A6ADE3E}" srcOrd="0" destOrd="0" presId="urn:microsoft.com/office/officeart/2005/8/layout/orgChart1"/>
    <dgm:cxn modelId="{A5D499D6-EFBC-46BF-9308-97E701AED8D5}" type="presParOf" srcId="{32E42145-9A55-48F5-8E31-241EFF727D3E}" destId="{D08964CB-C862-4890-B31F-8410671BCE92}" srcOrd="1" destOrd="0" presId="urn:microsoft.com/office/officeart/2005/8/layout/orgChart1"/>
    <dgm:cxn modelId="{400894F9-10E8-401B-96E1-E14F60AC173C}" type="presParOf" srcId="{F837A09A-A4F2-469A-BD19-DA67F35BEE34}" destId="{82909A4F-3F15-4FF8-82D7-E69B732EC131}" srcOrd="1" destOrd="0" presId="urn:microsoft.com/office/officeart/2005/8/layout/orgChart1"/>
    <dgm:cxn modelId="{CF0E8A41-892D-4A21-8B5C-267B95B74372}" type="presParOf" srcId="{F837A09A-A4F2-469A-BD19-DA67F35BEE34}" destId="{A074F385-F52C-4B08-BA7F-8A8ECC7B8D5D}" srcOrd="2" destOrd="0" presId="urn:microsoft.com/office/officeart/2005/8/layout/orgChart1"/>
    <dgm:cxn modelId="{A79D42F5-3412-4C49-A896-88C15102CD3D}" type="presParOf" srcId="{929D7629-0174-4066-9A7B-2D67714E82E4}" destId="{B660CDF4-35F8-4CBE-B378-AB2D99AC8C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C487D0-1A9D-48A7-8E3B-8E4096703F1B}">
      <dsp:nvSpPr>
        <dsp:cNvPr id="0" name=""/>
        <dsp:cNvSpPr/>
      </dsp:nvSpPr>
      <dsp:spPr>
        <a:xfrm>
          <a:off x="2763135" y="2235595"/>
          <a:ext cx="535901" cy="1203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5901" y="1203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8373A-4D8B-455D-9979-4F5BBBA7B3D2}">
      <dsp:nvSpPr>
        <dsp:cNvPr id="0" name=""/>
        <dsp:cNvSpPr/>
      </dsp:nvSpPr>
      <dsp:spPr>
        <a:xfrm>
          <a:off x="4391674" y="1014346"/>
          <a:ext cx="896513" cy="94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6513" y="94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D9059-14FD-4E49-AE6B-5CE80BA85910}">
      <dsp:nvSpPr>
        <dsp:cNvPr id="0" name=""/>
        <dsp:cNvSpPr/>
      </dsp:nvSpPr>
      <dsp:spPr>
        <a:xfrm>
          <a:off x="1543177" y="108196"/>
          <a:ext cx="5696994" cy="9061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Main Board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Director, Co-Director, Treasurer, and  Secretary</a:t>
          </a:r>
          <a:endParaRPr lang="en-US" sz="1500" kern="1200" dirty="0"/>
        </a:p>
      </dsp:txBody>
      <dsp:txXfrm>
        <a:off x="1543177" y="108196"/>
        <a:ext cx="5696994" cy="906150"/>
      </dsp:txXfrm>
    </dsp:sp>
    <dsp:sp modelId="{FCC37246-CB64-4FB2-A61C-AAEC682CCC57}">
      <dsp:nvSpPr>
        <dsp:cNvPr id="0" name=""/>
        <dsp:cNvSpPr/>
      </dsp:nvSpPr>
      <dsp:spPr>
        <a:xfrm>
          <a:off x="238083" y="1680140"/>
          <a:ext cx="5050104" cy="555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Head of Departments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Running/Fitness, Soccer, and Ski/Snowboarding</a:t>
          </a:r>
          <a:endParaRPr lang="en-US" sz="1500" kern="1200" dirty="0"/>
        </a:p>
      </dsp:txBody>
      <dsp:txXfrm>
        <a:off x="238083" y="1680140"/>
        <a:ext cx="5050104" cy="555455"/>
      </dsp:txXfrm>
    </dsp:sp>
    <dsp:sp modelId="{79BEC214-DF8E-402A-B264-D2938A6ADE3E}">
      <dsp:nvSpPr>
        <dsp:cNvPr id="0" name=""/>
        <dsp:cNvSpPr/>
      </dsp:nvSpPr>
      <dsp:spPr>
        <a:xfrm>
          <a:off x="1405385" y="2965489"/>
          <a:ext cx="1893651" cy="946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Board Members of the Department (optional)</a:t>
          </a:r>
          <a:endParaRPr lang="en-US" sz="1500" kern="1200" dirty="0"/>
        </a:p>
      </dsp:txBody>
      <dsp:txXfrm>
        <a:off x="1405385" y="2965489"/>
        <a:ext cx="1893651" cy="94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4C15F0-0C32-4C14-83AA-B105E750FDBC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76D6BC3-6771-4968-84E2-E95F7681F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UAIS</a:t>
            </a:r>
            <a:r>
              <a:rPr lang="en-US" dirty="0" smtClean="0"/>
              <a:t> Athletic Program</a:t>
            </a:r>
            <a:endParaRPr lang="en-US" dirty="0"/>
          </a:p>
        </p:txBody>
      </p:sp>
      <p:pic>
        <p:nvPicPr>
          <p:cNvPr id="1026" name="Picture 2" descr="C:\Users\TEST\Documents\UAIS Athletic Program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3810000" cy="379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Help students obtain their Action hours, and provide students to prepare themselves more for their </a:t>
            </a:r>
            <a:r>
              <a:rPr lang="en-US" dirty="0" err="1" smtClean="0"/>
              <a:t>CAS</a:t>
            </a:r>
            <a:r>
              <a:rPr lang="en-US" dirty="0" smtClean="0"/>
              <a:t> hour requirements. </a:t>
            </a:r>
          </a:p>
          <a:p>
            <a:r>
              <a:rPr lang="en-US" dirty="0" smtClean="0"/>
              <a:t>Set up athletic events</a:t>
            </a:r>
          </a:p>
          <a:p>
            <a:pPr lvl="1"/>
            <a:r>
              <a:rPr lang="en-US" dirty="0" smtClean="0"/>
              <a:t>Ex. Kickball Tournament</a:t>
            </a:r>
          </a:p>
          <a:p>
            <a:r>
              <a:rPr lang="en-US" dirty="0" smtClean="0"/>
              <a:t>Provide Equipment for Olympics, </a:t>
            </a:r>
            <a:r>
              <a:rPr lang="en-US" dirty="0" err="1" smtClean="0"/>
              <a:t>NHS</a:t>
            </a:r>
            <a:r>
              <a:rPr lang="en-US" dirty="0" smtClean="0"/>
              <a:t> Tournaments, etc.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sports teams for our school</a:t>
            </a:r>
          </a:p>
          <a:p>
            <a:pPr lvl="1"/>
            <a:r>
              <a:rPr lang="en-US" dirty="0" smtClean="0"/>
              <a:t>Not all of us want to play for our home schools</a:t>
            </a:r>
          </a:p>
          <a:p>
            <a:pPr lvl="1"/>
            <a:r>
              <a:rPr lang="en-US" dirty="0" smtClean="0"/>
              <a:t>Competition is lower</a:t>
            </a:r>
          </a:p>
          <a:p>
            <a:pPr lvl="2"/>
            <a:r>
              <a:rPr lang="en-US" dirty="0" smtClean="0"/>
              <a:t>Ex. Soccer, is at Total Soccer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Apps</a:t>
            </a:r>
          </a:p>
          <a:p>
            <a:endParaRPr lang="en-US" dirty="0" smtClean="0"/>
          </a:p>
          <a:p>
            <a:r>
              <a:rPr lang="en-US" dirty="0" smtClean="0"/>
              <a:t>Helps prepare for </a:t>
            </a:r>
            <a:r>
              <a:rPr lang="en-US" dirty="0" err="1" smtClean="0"/>
              <a:t>CAS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Simplifies </a:t>
            </a:r>
            <a:r>
              <a:rPr lang="en-US" dirty="0" err="1" smtClean="0"/>
              <a:t>CAS</a:t>
            </a:r>
            <a:endParaRPr lang="en-US" dirty="0" smtClean="0"/>
          </a:p>
          <a:p>
            <a:pPr lvl="1"/>
            <a:r>
              <a:rPr lang="en-US" dirty="0" smtClean="0"/>
              <a:t>Helps to log hours 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Departments are their own club essentially. </a:t>
            </a:r>
          </a:p>
          <a:p>
            <a:r>
              <a:rPr lang="en-US" dirty="0" smtClean="0"/>
              <a:t>The idea: to give everyone the chance of having more varied activities for action hours. </a:t>
            </a:r>
          </a:p>
          <a:p>
            <a:r>
              <a:rPr lang="en-US" dirty="0" smtClean="0"/>
              <a:t>Head of Departments must attend board meetings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of weekly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 to broadcast all of what is going on</a:t>
            </a:r>
          </a:p>
          <a:p>
            <a:r>
              <a:rPr lang="en-US" dirty="0" smtClean="0"/>
              <a:t>Allows you to give your ideas on upcoming events and how we want to grow as a program. </a:t>
            </a:r>
          </a:p>
          <a:p>
            <a:r>
              <a:rPr lang="en-US" dirty="0" smtClean="0"/>
              <a:t>Turning in hours, keeps everyone active in the club</a:t>
            </a:r>
          </a:p>
          <a:p>
            <a:pPr lvl="1"/>
            <a:r>
              <a:rPr lang="en-US" dirty="0" smtClean="0"/>
              <a:t>Members in Good Standing vs. Regular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5 hours = one reflection</a:t>
            </a:r>
          </a:p>
          <a:p>
            <a:pPr lvl="1"/>
            <a:r>
              <a:rPr lang="en-US" dirty="0" smtClean="0"/>
              <a:t>50 Hours = 10 reflections, same rules as </a:t>
            </a:r>
            <a:r>
              <a:rPr lang="en-US" dirty="0" err="1" smtClean="0"/>
              <a:t>CAS</a:t>
            </a:r>
            <a:endParaRPr lang="en-US" dirty="0" smtClean="0"/>
          </a:p>
          <a:p>
            <a:r>
              <a:rPr lang="en-US" dirty="0" smtClean="0"/>
              <a:t>All of these reflections counts towards </a:t>
            </a:r>
            <a:r>
              <a:rPr lang="en-US" dirty="0" err="1" smtClean="0"/>
              <a:t>CAS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Benefits: we become a backup source to help verify your hours, and to help you not to forget reflecting on your action hours.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Group, ask to join, and we’ll add you in. </a:t>
            </a:r>
          </a:p>
          <a:p>
            <a:r>
              <a:rPr lang="en-US" dirty="0" smtClean="0"/>
              <a:t>Website, check it out if you miss a meeting. We’ll have different surveys on there too, so please take them. </a:t>
            </a:r>
          </a:p>
          <a:p>
            <a:pPr lvl="1"/>
            <a:r>
              <a:rPr lang="en-US" dirty="0" smtClean="0"/>
              <a:t>Uaisathleticprogram.weebly.com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Email: uaisathletics@gmail.com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144</TotalTime>
  <Words>301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UAIS Athletic Program</vt:lpstr>
      <vt:lpstr>What we do</vt:lpstr>
      <vt:lpstr>What we do (con’t)</vt:lpstr>
      <vt:lpstr>Why Join?</vt:lpstr>
      <vt:lpstr>How it all works</vt:lpstr>
      <vt:lpstr>Departments</vt:lpstr>
      <vt:lpstr>The idea of weekly meetings</vt:lpstr>
      <vt:lpstr>Time Sheets</vt:lpstr>
      <vt:lpstr>Online!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UAIS Athletic Program</dc:title>
  <dc:creator>Matt Gira</dc:creator>
  <cp:lastModifiedBy>Matt Gira</cp:lastModifiedBy>
  <cp:revision>15</cp:revision>
  <dcterms:created xsi:type="dcterms:W3CDTF">2011-06-27T00:13:06Z</dcterms:created>
  <dcterms:modified xsi:type="dcterms:W3CDTF">2011-09-05T23:25:30Z</dcterms:modified>
</cp:coreProperties>
</file>